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5C8E8-B51B-4FE7-BB2C-247C65B259A7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0BE7B-81A5-4597-A188-D4561075741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591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5C8E8-B51B-4FE7-BB2C-247C65B259A7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0BE7B-81A5-4597-A188-D45610757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271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5C8E8-B51B-4FE7-BB2C-247C65B259A7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0BE7B-81A5-4597-A188-D45610757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657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5C8E8-B51B-4FE7-BB2C-247C65B259A7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0BE7B-81A5-4597-A188-D45610757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52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5C8E8-B51B-4FE7-BB2C-247C65B259A7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0BE7B-81A5-4597-A188-D4561075741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539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5C8E8-B51B-4FE7-BB2C-247C65B259A7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0BE7B-81A5-4597-A188-D45610757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608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5C8E8-B51B-4FE7-BB2C-247C65B259A7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0BE7B-81A5-4597-A188-D45610757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7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5C8E8-B51B-4FE7-BB2C-247C65B259A7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0BE7B-81A5-4597-A188-D45610757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33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5C8E8-B51B-4FE7-BB2C-247C65B259A7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0BE7B-81A5-4597-A188-D45610757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37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225C8E8-B51B-4FE7-BB2C-247C65B259A7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890BE7B-81A5-4597-A188-D45610757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077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5C8E8-B51B-4FE7-BB2C-247C65B259A7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0BE7B-81A5-4597-A188-D45610757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489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225C8E8-B51B-4FE7-BB2C-247C65B259A7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890BE7B-81A5-4597-A188-D4561075741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6728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/>
        </p:nvSpPr>
        <p:spPr>
          <a:xfrm>
            <a:off x="1524000" y="1361281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Saliency based coding for Omnidirectional Videos</a:t>
            </a:r>
            <a:endParaRPr lang="zh-TW" altLang="en-US" dirty="0"/>
          </a:p>
        </p:txBody>
      </p:sp>
      <p:sp>
        <p:nvSpPr>
          <p:cNvPr id="5" name="副標題 2"/>
          <p:cNvSpPr>
            <a:spLocks noGrp="1"/>
          </p:cNvSpPr>
          <p:nvPr/>
        </p:nvSpPr>
        <p:spPr>
          <a:xfrm>
            <a:off x="1524000" y="384095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Week 3 : </a:t>
            </a:r>
            <a:r>
              <a:rPr lang="en-US" altLang="zh-TW" dirty="0" err="1" smtClean="0"/>
              <a:t>Bhishma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Dedhia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3780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Salient360! Dataset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indent="0">
              <a:buNone/>
            </a:pPr>
            <a:r>
              <a:rPr lang="en-US" sz="4000" dirty="0" smtClean="0"/>
              <a:t>What does it contain?</a:t>
            </a:r>
            <a:endParaRPr lang="en-US" sz="4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Head Eye Input images + </a:t>
            </a:r>
            <a:r>
              <a:rPr lang="en-US" dirty="0" err="1" smtClean="0"/>
              <a:t>Groundtruth</a:t>
            </a:r>
            <a:r>
              <a:rPr lang="en-US" dirty="0" smtClean="0"/>
              <a:t> saliency map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Evaluation metrics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Ready to use Parsing functions in </a:t>
            </a:r>
            <a:r>
              <a:rPr lang="en-US" dirty="0" err="1" smtClean="0"/>
              <a:t>Matlab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07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Generating Latitude bias from training data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Examples of some ground truth saliency maps (Red : High, White : Medium, Blue : Low)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45" y="2341605"/>
            <a:ext cx="2224216" cy="111210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027" y="2341605"/>
            <a:ext cx="2232453" cy="111622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346" y="2341605"/>
            <a:ext cx="2236571" cy="111828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688" y="2341605"/>
            <a:ext cx="2224216" cy="111210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17" y="3696764"/>
            <a:ext cx="2244744" cy="112237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027" y="3696765"/>
            <a:ext cx="2244743" cy="112237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398" y="3696764"/>
            <a:ext cx="2244744" cy="112237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007" y="3696764"/>
            <a:ext cx="2300897" cy="115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2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VLIM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Map in which latitude contains average value across all longitude across all images.</a:t>
            </a:r>
          </a:p>
          <a:p>
            <a:pPr marL="0" indent="0">
              <a:buNone/>
            </a:pPr>
            <a:r>
              <a:rPr lang="en-US" dirty="0" smtClean="0"/>
              <a:t>Resulting Latitude bias: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470" y="2881182"/>
            <a:ext cx="4588475" cy="22942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54" y="2881182"/>
            <a:ext cx="4604951" cy="2302476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927654" y="5303861"/>
            <a:ext cx="3385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RdBu</a:t>
            </a:r>
            <a:r>
              <a:rPr lang="en-US" dirty="0" smtClean="0"/>
              <a:t> color scale</a:t>
            </a:r>
            <a:endParaRPr 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8031892" y="5283794"/>
            <a:ext cx="3418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Grayscale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62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Testcase</a:t>
            </a:r>
            <a:r>
              <a:rPr lang="en-US" dirty="0" smtClean="0"/>
              <a:t> 2: Picture no. 29</a:t>
            </a:r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30" y="2207741"/>
            <a:ext cx="4366056" cy="218302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620" y="2170671"/>
            <a:ext cx="4440195" cy="2220098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298358" y="4491818"/>
            <a:ext cx="1960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 Image</a:t>
            </a:r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7020285" y="4454748"/>
            <a:ext cx="280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Ground truth Saliency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30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 generated: (Without latitude bias)</a:t>
            </a:r>
            <a:endParaRPr 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350" y="2026100"/>
            <a:ext cx="6647807" cy="3323904"/>
          </a:xfrm>
        </p:spPr>
      </p:pic>
      <p:sp>
        <p:nvSpPr>
          <p:cNvPr id="5" name="文字方塊 4"/>
          <p:cNvSpPr txBox="1"/>
          <p:nvPr/>
        </p:nvSpPr>
        <p:spPr>
          <a:xfrm>
            <a:off x="4604952" y="5454078"/>
            <a:ext cx="4926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Without Gaussian 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73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 generated: (Without latitude bias)</a:t>
            </a:r>
            <a:endParaRPr 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4604952" y="5454078"/>
            <a:ext cx="4926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Gaussian filter</a:t>
            </a:r>
            <a:endParaRPr 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316" y="2100241"/>
            <a:ext cx="6459279" cy="3229640"/>
          </a:xfrm>
        </p:spPr>
      </p:pic>
    </p:spTree>
    <p:extLst>
      <p:ext uri="{BB962C8B-B14F-4D97-AF65-F5344CB8AC3E}">
        <p14:creationId xmlns:p14="http://schemas.microsoft.com/office/powerpoint/2010/main" val="122680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Weighted </a:t>
            </a:r>
            <a:r>
              <a:rPr lang="en-US" dirty="0" err="1" smtClean="0"/>
              <a:t>avg</a:t>
            </a:r>
            <a:r>
              <a:rPr lang="en-US" dirty="0" smtClean="0"/>
              <a:t> with VLIM: (Weight = 0.7)</a:t>
            </a:r>
            <a:endParaRPr 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756" y="2491537"/>
            <a:ext cx="5001183" cy="2500592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06" y="2491537"/>
            <a:ext cx="5001184" cy="250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46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of Predicted vs </a:t>
            </a:r>
            <a:r>
              <a:rPr lang="en-US" dirty="0" err="1" smtClean="0"/>
              <a:t>Groundtruth</a:t>
            </a:r>
            <a:endParaRPr 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634" y="2415981"/>
            <a:ext cx="4954590" cy="2477295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52" y="2397211"/>
            <a:ext cx="4992130" cy="249606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430162" y="5041556"/>
            <a:ext cx="3064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Predicted</a:t>
            </a:r>
            <a:endParaRPr 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8089556" y="4959178"/>
            <a:ext cx="2504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Groundtruth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66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Evaluation: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Correlation Coefficient:  0.6354. Best </a:t>
            </a:r>
            <a:r>
              <a:rPr lang="en-US" dirty="0" err="1" smtClean="0"/>
              <a:t>avg</a:t>
            </a:r>
            <a:r>
              <a:rPr lang="en-US" dirty="0" smtClean="0"/>
              <a:t> score = 0.62</a:t>
            </a:r>
          </a:p>
          <a:p>
            <a:r>
              <a:rPr lang="en-US" dirty="0" smtClean="0"/>
              <a:t>KLD (</a:t>
            </a:r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</a:t>
            </a:r>
            <a:r>
              <a:rPr lang="en-US" dirty="0"/>
              <a:t>divergence):  </a:t>
            </a:r>
            <a:r>
              <a:rPr lang="en-US" dirty="0" smtClean="0"/>
              <a:t>0.4909. Best </a:t>
            </a:r>
            <a:r>
              <a:rPr lang="en-US" dirty="0" err="1" smtClean="0"/>
              <a:t>avg</a:t>
            </a:r>
            <a:r>
              <a:rPr lang="en-US" smtClean="0"/>
              <a:t> score = 0.42.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19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	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Used the Boolean map based Saliency model instead of Deepgaze2 to predict 2D saliency maps.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Used the same approach as before of taking cube map projections and evaluating the saliency map of each face.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However in this case I also considered other </a:t>
            </a:r>
            <a:r>
              <a:rPr lang="en-US" dirty="0" err="1" smtClean="0"/>
              <a:t>centres</a:t>
            </a:r>
            <a:r>
              <a:rPr lang="en-US" dirty="0" smtClean="0"/>
              <a:t> to generate the cube map projections before </a:t>
            </a:r>
            <a:r>
              <a:rPr lang="en-US" dirty="0" err="1" smtClean="0"/>
              <a:t>reprojecting</a:t>
            </a:r>
            <a:r>
              <a:rPr lang="en-US" dirty="0" smtClean="0"/>
              <a:t> the Saliency maps into the same orientation as the original ERP.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Centres</a:t>
            </a:r>
            <a:r>
              <a:rPr lang="en-US" dirty="0" smtClean="0"/>
              <a:t> considered were: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744375"/>
              </p:ext>
            </p:extLst>
          </p:nvPr>
        </p:nvGraphicFramePr>
        <p:xfrm>
          <a:off x="1513016" y="4211136"/>
          <a:ext cx="8127999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Yaw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Pitch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Roll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763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The various ERP SM generated were combined through an element-wise max( ) operation to generate a final ERP saliency map.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 Gaussian blur was operated upon the Final Saliency map to smoothen out the image and remove edges.</a:t>
            </a:r>
          </a:p>
          <a:p>
            <a:pPr marL="0" indent="0">
              <a:buNone/>
            </a:pPr>
            <a:r>
              <a:rPr lang="en-US" b="1" dirty="0" err="1" smtClean="0"/>
              <a:t>Testcase</a:t>
            </a:r>
            <a:r>
              <a:rPr lang="en-US" b="1" dirty="0" smtClean="0"/>
              <a:t> Input image: 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838" y="3147771"/>
            <a:ext cx="5659394" cy="282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3" y="2421923"/>
            <a:ext cx="4646142" cy="2323071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5110573" y="3108496"/>
            <a:ext cx="1342768" cy="5436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718" y="2421924"/>
            <a:ext cx="4646140" cy="2323070"/>
          </a:xfrm>
          <a:prstGeom prst="rect">
            <a:avLst/>
          </a:prstGeom>
        </p:spPr>
      </p:pic>
      <p:sp>
        <p:nvSpPr>
          <p:cNvPr id="10" name="標題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Centre = (0,0,0)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91" y="2619633"/>
            <a:ext cx="4250723" cy="2125362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5110573" y="3108496"/>
            <a:ext cx="1342768" cy="5436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標題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Centre = (45,0,0)</a:t>
            </a:r>
            <a:endParaRPr 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070" y="2619633"/>
            <a:ext cx="4569624" cy="228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6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91" y="2619633"/>
            <a:ext cx="4250723" cy="2125362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5110573" y="3108496"/>
            <a:ext cx="1342768" cy="5436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標題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Centre = (0,45,0)</a:t>
            </a:r>
            <a:endParaRPr 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827" y="2619633"/>
            <a:ext cx="4662616" cy="233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8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91" y="2619633"/>
            <a:ext cx="4250723" cy="2125362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5110573" y="3108496"/>
            <a:ext cx="1342768" cy="5436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標題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Centre = (0,0,45)</a:t>
            </a:r>
            <a:endParaRPr 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974" y="2619633"/>
            <a:ext cx="4481383" cy="224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04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07115" y="-250916"/>
            <a:ext cx="10058400" cy="1450757"/>
          </a:xfrm>
        </p:spPr>
        <p:txBody>
          <a:bodyPr/>
          <a:lstStyle/>
          <a:p>
            <a:r>
              <a:rPr lang="en-US" dirty="0" smtClean="0"/>
              <a:t>Final Saliency Map</a:t>
            </a:r>
            <a:endParaRPr 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85" y="1564193"/>
            <a:ext cx="2104700" cy="10523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98" y="2748038"/>
            <a:ext cx="2125362" cy="106268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85" y="3942214"/>
            <a:ext cx="2150075" cy="107503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34" y="5148747"/>
            <a:ext cx="2165526" cy="1082763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>
          <a:xfrm>
            <a:off x="3155092" y="2018270"/>
            <a:ext cx="1960605" cy="729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>
            <a:off x="3229232" y="3279378"/>
            <a:ext cx="18040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V="1">
            <a:off x="3229231" y="4479733"/>
            <a:ext cx="18040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V="1">
            <a:off x="3229231" y="5090984"/>
            <a:ext cx="1886466" cy="410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168" y="2291794"/>
            <a:ext cx="6601678" cy="330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39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11" y="2036421"/>
            <a:ext cx="4906401" cy="245320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038" y="2036421"/>
            <a:ext cx="4906401" cy="24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13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85</TotalTime>
  <Words>317</Words>
  <Application>Microsoft Office PowerPoint</Application>
  <PresentationFormat>寬螢幕</PresentationFormat>
  <Paragraphs>62</Paragraphs>
  <Slides>18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3" baseType="lpstr">
      <vt:lpstr>新細明體</vt:lpstr>
      <vt:lpstr>Arial</vt:lpstr>
      <vt:lpstr>Calibri</vt:lpstr>
      <vt:lpstr>Calibri Light</vt:lpstr>
      <vt:lpstr>回顧</vt:lpstr>
      <vt:lpstr>PowerPoint 簡報</vt:lpstr>
      <vt:lpstr>Approach </vt:lpstr>
      <vt:lpstr>Approach</vt:lpstr>
      <vt:lpstr>Centre = (0,0,0)</vt:lpstr>
      <vt:lpstr>Centre = (45,0,0)</vt:lpstr>
      <vt:lpstr>Centre = (0,45,0)</vt:lpstr>
      <vt:lpstr>Centre = (0,0,45)</vt:lpstr>
      <vt:lpstr>Final Saliency Map</vt:lpstr>
      <vt:lpstr>PowerPoint 簡報</vt:lpstr>
      <vt:lpstr>Salient360! Dataset</vt:lpstr>
      <vt:lpstr>Generating Latitude bias from training data</vt:lpstr>
      <vt:lpstr>VLIM</vt:lpstr>
      <vt:lpstr>Testcase 2: Picture no. 29</vt:lpstr>
      <vt:lpstr>SM generated: (Without latitude bias)</vt:lpstr>
      <vt:lpstr>SM generated: (Without latitude bias)</vt:lpstr>
      <vt:lpstr>Weighted avg with VLIM: (Weight = 0.7)</vt:lpstr>
      <vt:lpstr>Comparison of Predicted vs Groundtruth</vt:lpstr>
      <vt:lpstr>Evaluation: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DSP525-194</dc:creator>
  <cp:lastModifiedBy>DSP525-194</cp:lastModifiedBy>
  <cp:revision>12</cp:revision>
  <dcterms:created xsi:type="dcterms:W3CDTF">2018-06-05T14:48:58Z</dcterms:created>
  <dcterms:modified xsi:type="dcterms:W3CDTF">2018-06-05T16:14:13Z</dcterms:modified>
</cp:coreProperties>
</file>